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A809B8-3766-F9E8-8259-F2AB22A16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05E5628-19D3-405E-0AFF-E4CFBEA48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F831371-3F7C-1D0A-EC3E-CBF992CE9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65313A-9862-F5F9-5F24-3C4F7A16C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FFDCB4-B27B-986E-5D37-8F0F19785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2964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740F1F-35D0-28A7-2273-379AD72E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86F04B-F4EE-C42B-723B-7B1B4CB94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5B3F96-B976-DC10-DF2B-58084ACFE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9D48F2-7693-33A4-3839-7A8CB03C6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F56D44-998B-D2AA-D6D5-6FB7B18FE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045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9618BD-BF73-3E34-2A97-FD19D43BE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FF6601F-0571-79DF-329B-AB6AC76DB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D6759D-393F-0EB2-D86C-4F426D20F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6BB738-4993-C880-945F-CC2F435F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B7C06B0-0476-BD9F-4295-62FAA0DAE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92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A878E5-A709-6821-3A33-2008E82CE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A29F39-BBE9-7BAE-12C6-7CE9A90DBB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DDC82AB-F534-2912-BF82-022AF728A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A8EF9D0-9A25-AF4D-8548-199191B2A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342975-0D09-0A31-EBFA-53ABFEB4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47BBAA9-1AF2-5942-6344-E8C366A77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94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B5FCD0-B971-EA45-1CCD-97B75C2A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1C28A6-32C4-3FBB-9695-4D6782D88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F68B09E-F63D-CCFD-CEDD-E91DB552A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46F62B4-390E-0356-3A53-3A97E210F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DE33EE0-9DA6-814A-E40E-3542F4144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0D4CD03-D24A-1597-212A-798D8C02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D06C022-61E9-9250-FF22-DAC8CA886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8E4DFC3-BBC9-D96C-4594-56F398DA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8197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FC2842-2BDB-3A04-74BE-4EFC5EC2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8CC8CDE-54D5-46C4-8198-8B4DD3743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67FFD13-FA75-05C4-AE90-553E3444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45A400B-8829-8AD6-483E-F8F9AE89E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678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92F9CBA-B967-3FA6-744D-BC84E723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FBE9D35-F077-3E07-2E91-CD85D1BC9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7D715D6-288F-20D6-DB2D-AADC4A2B4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73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E94233-AE05-74FF-31D8-24FF5A04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3724F3-2D88-AC65-2885-F8C866FA3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AC99D8F-ADCC-7CA9-4934-6447D2E9D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91B347-059A-E580-68E2-06A63522B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72AB135-85C8-B1B6-8C8F-221A660B2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77FF19-1650-1C42-4B9B-38B866473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523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69046A-108F-271B-3F47-EE49F60B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6B98258-92C0-9008-254A-CFE475508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4597FAD-CA2A-9C80-A2E4-B5D97C18C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1CA868D-CBD0-582F-5705-29AAC9229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FB5B381-7AB4-F9EC-B407-E562A06BC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63AB0D-ED29-9252-997C-AA49B4DC4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91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0E5D80-8C83-A668-13E6-457C823E2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68C23C5-EC87-7EC4-2E5C-E248AA763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F1628A-0B9E-1F71-4736-A44DB640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296AF3-393D-358F-3243-42FC8432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A098E6-D442-1EC6-0A72-3C7FEA633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7730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29EE684-6AF3-B031-06F7-4716625041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6720E2A-A571-C05D-1B07-6CDC7289D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25E8FD-3E7A-A5F2-6F2B-72A3E11F8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D3D821A-D2C2-84C2-F1DF-015613703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2F6477-8DBF-74CC-0E2A-79F8302F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68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C9CCE22-58B0-2075-8A20-1EB7CFD74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C4534AC-C070-09C5-44BF-8C442129D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54CAB8-337A-E0F3-E568-B866681DA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B1185-D282-4D98-BBBC-3B85F8E778F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A7CFA0-664A-9752-B9DD-F59023DF7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F7EF2A-E457-4B1D-958E-141DC8B11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823D3-8771-4A25-B01E-299CD81FEB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73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2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하영 유</dc:creator>
  <cp:lastModifiedBy>하영 유</cp:lastModifiedBy>
  <cp:revision>1</cp:revision>
  <dcterms:created xsi:type="dcterms:W3CDTF">2024-08-27T06:25:42Z</dcterms:created>
  <dcterms:modified xsi:type="dcterms:W3CDTF">2024-08-27T06:26:28Z</dcterms:modified>
</cp:coreProperties>
</file>